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7a232d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生殖性克隆和治疗性克隆的区别</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70aa467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生物武器的种类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a05ae11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理性看待生物技术的应用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16fef85a2?pid=5a05ae112&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“设计试管婴儿”是指将体外受精形成的胚胎植入母体孕育前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胎进行遗传学诊断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，当检测结果符合人们需要时，再把胚胎植入母体孕育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16fef85a2.bracket?pid=5a05ae112&amp;color=0,0,0&amp;vpa=4"/>
          <p:cNvSpPr/>
          <p:nvPr/>
        </p:nvSpPr>
        <p:spPr>
          <a:xfrm>
            <a:off x="117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1_2#16fef85a2.choices?pid=5a05ae112&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A.“设计试管婴儿”应用了体细胞核移植、早期胚胎培养、胚胎移植等技术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.“设计试管婴儿”往往需要对胚胎进行遗传学诊断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.“设计试管婴儿”和“试管婴儿”都是无性生殖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.“设计试管婴儿”技术不符合伦理道德，我们应该强力禁止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16fef85a2?vop=1&amp;pid=5a05ae112&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“设计试管婴儿”是经体外受精等过程产生的，没有应用体细胞核移植技术，A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设计试管婴儿”一般是为了治病救人，因此往往需要在植入前对胚胎进行遗传学诊断，B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设计试管婴儿”和“试管婴儿”都利用了体外受精技术，都是有性生殖，C错误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；若仅为了救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治病人而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“设计试管婴儿”，如利用其干细胞、脐带血等救治病人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，而不会对婴儿的健康造成损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，这样的设计不违背伦理道德，D错误。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4_1#16fef85a2?vop=1&amp;pid=5a05ae112&amp;color=0,0,0&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试管婴儿”和“设计试管婴儿”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1）“试管婴儿”是指通过人工操作使精子和卵子在体外条件下（通常在试管中）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成熟和受精，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并通过培养发育为早期胚胎后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，再移植到母体子宫内产生新生儿的技术。“试管婴儿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帮助生育有障碍的夫妻产生后代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2）“设计试管婴儿”是建立在试管婴儿技术基础上的，在早期胚胎移入母体子宫前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进行遗传学诊断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，如诊断血型、性别、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HLA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的类型等，有选择地把胚胎移入母体子宫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，以达到生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出所需婴儿的一种技术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。“设计试管婴儿”可以治疗需要骨髓移植或造血干细胞移植等的疾病。</a:t>
                </a:r>
                <a:endParaRPr lang="en-US" altLang="zh-CN" sz="2000" dirty="0"/>
              </a:p>
            </p:txBody>
          </p:sp>
        </mc:Choice>
        <mc:Fallback>
          <p:sp>
            <p:nvSpPr>
              <p:cNvPr id="2" name="QC_5_EX.14_1#16fef85a2?vop=1&amp;pid=5a05ae112&amp;color=0,0,0&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rotWithShape="1">
                <a:blip r:embed="rId1"/>
                <a:stretch>
                  <a:fillRect l="-4" t="-12" r="-1789"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9217dd07f?pid=5a05ae112&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5.当面对日常生活中与转基因技术有关的话题时，我们需要理性地表明观点和参与讨论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属于理性看待转基因技术的是(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9217dd07f.bracket?pid=5a05ae112&amp;color=0,0,0&amp;vpa=5"/>
          <p:cNvSpPr/>
          <p:nvPr/>
        </p:nvSpPr>
        <p:spPr>
          <a:xfrm>
            <a:off x="422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9217dd07f.choices?pid=5a05ae112&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A.要靠确凿的证据和严谨的逻辑来思考转基因技术的影响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.只要有证据表明某转基因产品有害，就应该禁止转基因技术的应用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.由于经济、文化和伦理道德观念等的差异，人们对转基因技术有不同的看法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.要在清晰地了解转基因技术的原理和操作规程的基础上来讨论转基因技术的相关问题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9217dd07f?vop=1&amp;pid=5a05ae112&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转基因技术本身是中性的，理性地看待转基因技术要靠确凿的证据和严谨的逻辑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晰地了解转基因技术的原理和操作规程的基础上来讨论转基因技术的相关问题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；当有证据表明某转基因产品有害时，应该禁止该产品的生产，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而不是禁止转基因技术的应用，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符合题意；由于在经济、文化和伦理道德观念等方面存在差异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，不同的人对转基因技术会有不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同的看法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a86825a2.fixed?pid=c482ca2fd&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0a86825a2.fixed?pid=c482ca2fd&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第2~3节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关注生殖性克隆人/禁止生物武器</a:t>
            </a:r>
            <a:endParaRPr lang="en-US" altLang="zh-CN" sz="4400" dirty="0"/>
          </a:p>
        </p:txBody>
      </p:sp>
      <p:pic>
        <p:nvPicPr>
          <p:cNvPr id="4" name="C_3#0a86825a2.fixed?pid=c482ca2fd&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0a86825a2.fixed?pid=c482ca2fd&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99bfb250?pid=c7a232d45&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生殖性克隆和治疗性克隆既有相同点，又有本质的区别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99bfb250.bracket?pid=c7a232d45&amp;color=0,0,0&amp;vpa=1"/>
          <p:cNvSpPr/>
          <p:nvPr/>
        </p:nvSpPr>
        <p:spPr>
          <a:xfrm>
            <a:off x="268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899bfb250.choices?pid=c7a232d45&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A.前者面临伦理问题，后者也会面临伦理问题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.前者属于无性生殖，与试管婴儿技术有着本质的区别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.前者是为了产生新个体，后者是为了治疗疾病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.二者都能体现动物细胞的全能性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899bfb250?vop=1&amp;pid=c7a232d45&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生殖性克隆和治疗性克隆都涉及伦理问题，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我国政府不允许进行任何生殖性克隆人实验，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也同样重视治疗性克隆所涉及的伦理问题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。生殖性克隆技术利用了动物体细胞核移植技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，属于无性生殖；试管婴儿是通过体外精卵结合并发育产生的，属于有性生殖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，所以它们存在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本质上的区别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，B正确。治疗性克隆是指利用克隆技术产生特定的细胞、组织和器官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，用它们来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修复或代替受损的细胞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、组织和器官，从而达到治疗疾病的目的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；生殖性克隆是指利用克隆技术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产生独立生存的新个体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，C正确。二者都不能体现动物细胞的全能性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，生殖性克隆体现了动物细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胞核具有全能性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47478ee3?pid=370aa467e&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[重庆拔尖强基联盟2024高二联考]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转基因技术出现后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，使得利用这一技术制造各种新型的致病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菌成为可能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。某些国家以科学研究为名，进行细菌武器、生化毒剂等生物武器的研究和储存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人类的生存与健康造成极大威胁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下列关于生物武器的说法错误的是(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47478ee3.bracket?pid=370aa467e&amp;color=0,0,0&amp;vpa=2"/>
          <p:cNvSpPr/>
          <p:nvPr/>
        </p:nvSpPr>
        <p:spPr>
          <a:xfrm>
            <a:off x="854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e47478ee3.choices?pid=370aa467e&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A.生物武器可分为致病菌类、病毒类两大类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.相对于常规武器、核武器和化学武器，生物武器最大的特点是有传染性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.现代生物武器的防护，主要包括预警体系、防控体系和疫苗库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.应禁止开发、制造或者以其他方式获取、储存、持有和使用生物武器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e47478ee3?vop=1&amp;pid=370aa467e&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生物武器包括致病菌类、病毒类和生化毒剂类等；相对于常规武器、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核武器和化学武器，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生物武器最大的特点是有传染性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。现代生物武器的防护主要包括预警体系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可以尽早发现疫情）、防控体系（对已经发现的疫情进行有效控制）、疫苗库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（预先储备和及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时更新疫苗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），C正确。生物武器可造成人、畜大规模伤亡，也能大量损害植物，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应禁止开发、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制造或者以其他方式获取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、储存、持有和使用生物武器，D正确。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e47478ee3?vop=1&amp;pid=370aa467e&amp;color=0,0,0&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生物武器包括致病菌类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、病毒类和生化毒剂类等，例如，天花病毒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、霍乱弧菌等都可以用来制造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。生物武器的致病力强、攻击范围广，可以直接或者通过食物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、生活必需品和带菌昆虫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等散布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，经由呼吸道、消化道和皮肤等侵入人、畜体内，造成大规模伤亡，也能损害植物。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f1542ce1a?pid=5a05ae112&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生物技术在造福人类的同时也带来了安全性和伦理问题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，人们必须高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度重视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f1542ce1a.bracket?pid=5a05ae112&amp;color=0,0,0&amp;vpa=3"/>
          <p:cNvSpPr/>
          <p:nvPr/>
        </p:nvSpPr>
        <p:spPr>
          <a:xfrm>
            <a:off x="447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f1542ce1a.choices?pid=5a05ae112&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A.将抗虫基因导入植物的细胞质基质可以防止其扩散到近缘物种中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.通过核移植和胚胎工程技术为不孕不育家庭带来希望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.生存和繁殖上有优势的转基因植物可能会破坏原有生态平衡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.多数国家不进行生物武器研制是因为生物武器研制技术复杂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f1542ce1a?vop=1&amp;pid=5a05ae112&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将抗虫基因导入植物细胞质基因组（如叶绿体基因组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）中可防止其通过花粉传播至近缘物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，不能将基因导入细胞质基质中，A错误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；为不孕不育家庭带来希望的主要是试管婴儿技术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体外受精—胚胎移植技术），B错误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；生存和繁殖上有优势的转基因植物可能会在与其他生物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竞争中占据优势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，大量繁殖，排挤本地物种，从而破坏原有生态平衡，C正确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；多数国家不进行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生物武器研制主要是因为生物武器具有巨大的危害性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，以及受到《禁止生物武器公约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》等国际公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约的约束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，而不是因为研制技术复杂，D错误。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2435</Words>
  <Application>WPS 演示</Application>
  <PresentationFormat>宽屏</PresentationFormat>
  <Paragraphs>106</Paragraphs>
  <Slides>15</Slides>
  <Notes>15</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15</vt:i4>
      </vt:variant>
    </vt:vector>
  </HeadingPairs>
  <TitlesOfParts>
    <vt:vector size="4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宋体</vt:lpstr>
      <vt:lpstr>黑体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2025-10-21T09:42:00Z</dcterms:created>
  <dcterms:modified xsi:type="dcterms:W3CDTF">2025-10-22T08:47:37Z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D9C64FA822A84ED4880AD1DDA828B137_12</vt:lpwstr>
  </property>
  <property fmtid="{D5CDD505-2E9C-101B-9397-08002B2CF9AE}" pid="3" name="KSOProductBuildVer">
    <vt:lpwstr>2052-12.1.0.23125</vt:lpwstr>
  </property>
</Properties>
</file>